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319" r:id="rId7"/>
    <p:sldId id="320" r:id="rId8"/>
    <p:sldId id="321" r:id="rId9"/>
    <p:sldId id="322" r:id="rId10"/>
    <p:sldId id="323" r:id="rId11"/>
    <p:sldId id="324" r:id="rId12"/>
    <p:sldId id="303" r:id="rId13"/>
    <p:sldId id="325" r:id="rId14"/>
    <p:sldId id="326" r:id="rId15"/>
    <p:sldId id="327" r:id="rId16"/>
    <p:sldId id="328" r:id="rId17"/>
    <p:sldId id="329" r:id="rId18"/>
    <p:sldId id="318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FFFFFF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95A19-D476-45A0-8968-B22794A39FA9}" type="datetimeFigureOut">
              <a:rPr lang="fr-FR" smtClean="0"/>
              <a:t>24/01/2026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67DA0-8B4D-4C8A-8977-E6FF871873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7903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67DA0-8B4D-4C8A-8977-E6FF871873A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1421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67DA0-8B4D-4C8A-8977-E6FF871873A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28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9B774-5011-9546-870A-62C66E236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7F348BA-E71D-C7E7-5D2C-E9B91F72F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F40568A-8BD7-FD7B-CC64-AA8F410698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1BB64A-6194-1A6A-3DDD-BCB5562326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67DA0-8B4D-4C8A-8977-E6FF871873A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3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67DA0-8B4D-4C8A-8977-E6FF871873A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8724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E0C577-7A26-A105-0DC4-B2724B3AFFA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731FC8-1BCB-237F-2252-BA528A9467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4D116F-6959-1466-E4E1-B21B726B843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3B368D-45CC-44F7-A63D-82CD73EC890C}" type="datetime1">
              <a:rPr lang="fr-FR" smtClean="0"/>
              <a:t>24/01/2026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45DD56-BDD0-024A-2B8E-FBC4F9DD2BC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26562F-8BE1-98CD-84F7-5359845E40F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6778CE-4B4D-4B59-A805-C11555D04D1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1046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B10C7-F740-894F-5C3A-AB218C1C021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6D3993D-B5FF-CEBA-2425-79092F108FD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49549-C8E2-83D9-3B3E-D3AF20136D2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DFD257-D842-42DF-A853-256B08A79208}" type="datetime1">
              <a:rPr lang="fr-FR" smtClean="0"/>
              <a:t>24/01/2026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B9DAC9-8475-6FD1-937C-9D42F5B49BC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E002DB-5257-F265-5308-58E4B003B7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C9C829-7299-4650-87C5-C53D3AC9C67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1128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3A9C4A0-C582-C25B-4066-35BDE5F4615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4C1A032-CD44-594A-0A2E-9777E5B4846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259A31-E530-0CBC-604A-74466B687B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38069A-A173-4E49-82D2-B0F4394F2BAD}" type="datetime1">
              <a:rPr lang="fr-FR" smtClean="0"/>
              <a:t>24/01/2026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56098A-263A-C267-B3FF-A7A2811E71D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1EBB80-DEA9-295E-DC07-7026A6D644A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3C8D97-5296-4C8F-9B81-ED7072DABC8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597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2023A9-9874-1A73-B312-E60CF152FC9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BE64D5-C08C-A6F9-1317-35C39B2E4E4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290FBC-5A1D-4A7B-2142-B1B8952A053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7CDCF79-BAE1-40D2-B879-AF9239E8A62D}" type="datetime1">
              <a:rPr lang="fr-FR" smtClean="0"/>
              <a:t>24/01/2026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6BFA63-F539-21AC-DAF9-1EFE9329984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FFC721-A6EE-378B-541F-4BC47670643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2958860-0D4C-4222-A189-EF3CB030BF96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3041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5D900-5B29-0CB2-D2BE-4794639904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C19AE0-BA04-1362-3C0C-9AFEDBD45B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767676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DD4971-CC7D-07C2-C6F5-EC21E0C5F9B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D5FB64-B4C3-4801-924D-4E146BED0546}" type="datetime1">
              <a:rPr lang="fr-FR" smtClean="0"/>
              <a:t>24/01/2026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9DD2AF-79F3-B47C-1D65-4C7AF09407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CCC573-E279-E656-B063-4E348F4490F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15D6C2-BDC6-4244-AE3C-08A8CE689A67}" type="slidenum"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F4B597-4B4A-CF6E-EB07-70C2A818F7A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0B388B-E1E6-FD94-2A9C-5BDC8CA3116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D70F2F7-1357-508E-055D-1C25CC4431C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B4142E7-2A29-010C-0E19-9C6CA566EB4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1E426B-3FC2-49E5-9007-D9215108B01C}" type="datetime1">
              <a:rPr lang="fr-FR" smtClean="0"/>
              <a:t>24/01/2026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BC9989-1655-DF84-4712-C1B7FA41C67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CB3B52-21AB-D910-115B-F268871AB04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4BE2C1-5A46-487C-A8AF-94F97B3A8CA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22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EDFB13-2954-BFC0-729C-C00630B6BD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F1863D-A371-0EAA-FA93-06963E5EEA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20B7CA-BB8B-5D21-2DF5-DFF9F5D8BE6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BB888A7-A8AE-48BE-065F-52EBADD252E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DBD6B8-A0F4-5E27-2EBB-4C8F8545B343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409917E-18C1-B0F8-9B72-727DF3A51B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3316F07-8D24-46FC-BA4F-9D270D92D24F}" type="datetime1">
              <a:rPr lang="fr-FR" smtClean="0"/>
              <a:t>24/01/2026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3E23082-9880-2FCB-E605-B7CD3002C4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1C7944C-978D-8430-35BA-F5227C0F7E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791FE4-8CE1-47BC-90CE-2F87F5A7345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8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096DCE-E96C-ADD1-7BFE-3F391B8877D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34DC04D-AFE7-3C7D-6153-10123EEE39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13D56A-DC8E-4082-A48D-9062304F91D7}" type="datetime1">
              <a:rPr lang="fr-FR" smtClean="0"/>
              <a:t>24/01/2026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FEB828-152D-95F8-37AB-8EAF0013422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5A7A19-EAC0-507A-D87C-069D195701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0D259B-FF4B-4B98-BFD4-11A1D359D99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53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5F7EE5D-556E-8305-4DFF-C6AF173EA51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36C4DE-EE96-49D7-AD8B-C0930F861A2B}" type="datetime1">
              <a:rPr lang="fr-FR" smtClean="0"/>
              <a:t>24/01/2026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54BA07E-304F-3C4D-3E37-6843ED9C0B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F72521-8731-E0F9-C0D6-DB59F1EAB50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B68F1C-5E59-43A5-9D90-33D3EC488F9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178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0C215-759B-722C-18A2-70DD169C12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93881C-D22B-CFDE-B074-AA6B61C1576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CB48CC4-6292-84C4-4C57-9ED37E61CB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05AF2A-4AEA-970A-7527-A1924B01EF8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6C97A31-D705-4B57-AFD0-08B3303E28B7}" type="datetime1">
              <a:rPr lang="fr-FR" smtClean="0"/>
              <a:t>24/01/2026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EA32C-A02C-C8A3-B06D-5DD17BA105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F605F0-7EBD-7121-538D-206F8968364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5B5415-AF47-4DD6-8887-84EF672A657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213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4F57C-2AE7-05BD-5FC7-AF51841434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B464C7D-71D5-B7B8-BB3C-471064517282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DE69E1C-9BF0-5C38-CF75-D6318ECFA9A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AB1EF2-735E-D7F1-551B-4EBCF590B80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D118A5-6C89-42E6-8E5B-72507B7965CA}" type="datetime1">
              <a:rPr lang="fr-FR" smtClean="0"/>
              <a:t>24/01/2026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B5494D-A700-B851-B26D-A69A8B775D9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EC628E-B2B4-94E5-CA94-CBF74D600F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358388-2F7E-46BA-8B39-88ECA408612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040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050115B-11EA-920C-401C-F633E13CBF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7B547B-1E28-0351-12B8-C7B8C17F94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CB3582-77D1-21E1-282E-267ACEB4C8C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C5549A09-7DE4-4974-A1F0-4ACCC5E453C0}" type="datetime1">
              <a:rPr lang="fr-FR" smtClean="0"/>
              <a:t>24/01/2026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0963B9-D693-08F7-344E-3032717E402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9C6C8A-EFFA-6E52-F89D-A8DAFFC4D7F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chemeClr val="bg1"/>
                </a:solidFill>
                <a:uFillTx/>
                <a:latin typeface="Aptos"/>
              </a:defRPr>
            </a:lvl1pPr>
          </a:lstStyle>
          <a:p>
            <a:fld id="{2B917E18-5507-44C8-BF46-066D47C36EA8}" type="slidenum">
              <a:rPr lang="fr-FR" smtClean="0"/>
              <a:pPr/>
              <a:t>‹N°›</a:t>
            </a:fld>
            <a:endParaRPr lang="fr-FR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000000"/>
          </a:solidFill>
          <a:uFillTx/>
          <a:latin typeface="Aptos Display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800" b="0" i="0" u="none" strike="noStrike" kern="1200" cap="none" spc="0" baseline="0">
          <a:solidFill>
            <a:srgbClr val="000000"/>
          </a:solidFill>
          <a:uFillTx/>
          <a:latin typeface="Apto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Apto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Apto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Apto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202587-918431513">
            <a:hlinkClick r:id="" action="ppaction://media"/>
            <a:extLst>
              <a:ext uri="{FF2B5EF4-FFF2-40B4-BE49-F238E27FC236}">
                <a16:creationId xmlns:a16="http://schemas.microsoft.com/office/drawing/2014/main" id="{CB4B2763-7A34-C3F6-8F27-7F27C5A585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74" y="0"/>
            <a:ext cx="12192000" cy="6858000"/>
          </a:xfrm>
          <a:prstGeom prst="rect">
            <a:avLst/>
          </a:prstGeom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0B7062D4-CFDD-F236-D405-E6CE967588B8}"/>
              </a:ext>
            </a:extLst>
          </p:cNvPr>
          <p:cNvSpPr txBox="1"/>
          <p:nvPr/>
        </p:nvSpPr>
        <p:spPr>
          <a:xfrm>
            <a:off x="2203670" y="356497"/>
            <a:ext cx="521208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0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X</a:t>
            </a:r>
          </a:p>
        </p:txBody>
      </p:sp>
      <p:pic>
        <p:nvPicPr>
          <p:cNvPr id="6" name="Image 10" descr="Une image contenant texte, jaune, Police, logo">
            <a:extLst>
              <a:ext uri="{FF2B5EF4-FFF2-40B4-BE49-F238E27FC236}">
                <a16:creationId xmlns:a16="http://schemas.microsoft.com/office/drawing/2014/main" id="{34DD90CE-FF1A-98AC-0230-E114FC0D422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997" t="29648" r="12477" b="29172"/>
          <a:stretch>
            <a:fillRect/>
          </a:stretch>
        </p:blipFill>
        <p:spPr>
          <a:xfrm>
            <a:off x="387019" y="319793"/>
            <a:ext cx="1715158" cy="935184"/>
          </a:xfrm>
          <a:prstGeom prst="rect">
            <a:avLst/>
          </a:prstGeom>
          <a:solidFill>
            <a:srgbClr val="EDEDED"/>
          </a:solidFill>
          <a:ln cap="flat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8874530-D47A-39A8-A75E-D5F1F9B74A2F}"/>
              </a:ext>
            </a:extLst>
          </p:cNvPr>
          <p:cNvSpPr/>
          <p:nvPr/>
        </p:nvSpPr>
        <p:spPr>
          <a:xfrm>
            <a:off x="3149600" y="2322286"/>
            <a:ext cx="5936342" cy="19025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innerShdw blurRad="114300">
              <a:prstClr val="black"/>
            </a:inn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6C8A5C9-2D89-B889-BA29-5078E8BBD943}"/>
              </a:ext>
            </a:extLst>
          </p:cNvPr>
          <p:cNvSpPr txBox="1"/>
          <p:nvPr/>
        </p:nvSpPr>
        <p:spPr>
          <a:xfrm>
            <a:off x="9847186" y="5649444"/>
            <a:ext cx="2190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Quesnot Sevan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275B3FA-9142-2CCD-E02A-2AC499A16A9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294332" y="1879091"/>
            <a:ext cx="5602788" cy="2345695"/>
          </a:xfrm>
          <a:effectLst/>
        </p:spPr>
        <p:txBody>
          <a:bodyPr>
            <a:noAutofit/>
          </a:bodyPr>
          <a:lstStyle/>
          <a:p>
            <a:pPr lvl="0"/>
            <a:r>
              <a:rPr lang="fr-FR" sz="20000" dirty="0">
                <a:solidFill>
                  <a:srgbClr val="FFFFFF"/>
                </a:solidFill>
                <a:latin typeface="Aldhabi" pitchFamily="2"/>
                <a:cs typeface="Aldhabi" pitchFamily="2"/>
              </a:rPr>
              <a:t>Bonjour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74E71D3-88F0-12AD-4A24-9FF68BE383A5}"/>
              </a:ext>
            </a:extLst>
          </p:cNvPr>
          <p:cNvSpPr/>
          <p:nvPr/>
        </p:nvSpPr>
        <p:spPr>
          <a:xfrm>
            <a:off x="4201064" y="4484914"/>
            <a:ext cx="3746334" cy="46445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innerShdw blurRad="114300">
              <a:prstClr val="black"/>
            </a:inn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274A52A-9F2E-3CB6-56CA-292CF0ECA3DE}"/>
              </a:ext>
            </a:extLst>
          </p:cNvPr>
          <p:cNvSpPr/>
          <p:nvPr/>
        </p:nvSpPr>
        <p:spPr>
          <a:xfrm>
            <a:off x="-145143" y="5895818"/>
            <a:ext cx="4622252" cy="110006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2" descr="MariaDB | Okoone">
            <a:extLst>
              <a:ext uri="{FF2B5EF4-FFF2-40B4-BE49-F238E27FC236}">
                <a16:creationId xmlns:a16="http://schemas.microsoft.com/office/drawing/2014/main" id="{9FC99341-724E-2D9A-CEE9-ACE13F69C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1" r="10594"/>
          <a:stretch>
            <a:fillRect/>
          </a:stretch>
        </p:blipFill>
        <p:spPr bwMode="auto">
          <a:xfrm>
            <a:off x="1952519" y="6106467"/>
            <a:ext cx="781644" cy="61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Beaver CE : téléchargement et installation gratuits sous Windows |  Microsoft Store">
            <a:extLst>
              <a:ext uri="{FF2B5EF4-FFF2-40B4-BE49-F238E27FC236}">
                <a16:creationId xmlns:a16="http://schemas.microsoft.com/office/drawing/2014/main" id="{E4D03E1C-EAD8-55E3-6161-1F6D75DD0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055" y="6068442"/>
            <a:ext cx="653038" cy="65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Une image contenant clipart, Graphique, Pochoir, crâne&#10;&#10;Le contenu généré par l’IA peut être incorrect.">
            <a:extLst>
              <a:ext uri="{FF2B5EF4-FFF2-40B4-BE49-F238E27FC236}">
                <a16:creationId xmlns:a16="http://schemas.microsoft.com/office/drawing/2014/main" id="{610059A5-57D2-3DAE-A88B-FDE0ECA77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4" b="17292"/>
          <a:stretch>
            <a:fillRect/>
          </a:stretch>
        </p:blipFill>
        <p:spPr>
          <a:xfrm>
            <a:off x="2712478" y="319793"/>
            <a:ext cx="1005507" cy="936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AD53EF-8D95-9233-C801-9C5C73BB9BA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D6778CE-4B4D-4B59-A805-C11555D04D1D}" type="slidenum">
              <a:rPr lang="fr-FR" smtClean="0"/>
              <a:t>1</a:t>
            </a:fld>
            <a:endParaRPr lang="fr-FR" dirty="0"/>
          </a:p>
        </p:txBody>
      </p:sp>
      <p:pic>
        <p:nvPicPr>
          <p:cNvPr id="15" name="Image 14" descr="Une image contenant clipart, symbole, Graphiqu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AC2206F5-244E-5890-F2CA-F6CA7B2761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579" y="6106467"/>
            <a:ext cx="646280" cy="646280"/>
          </a:xfrm>
          <a:prstGeom prst="rect">
            <a:avLst/>
          </a:prstGeom>
        </p:spPr>
      </p:pic>
      <p:pic>
        <p:nvPicPr>
          <p:cNvPr id="19" name="Image 18" descr="Une image contenant capture d’écran, Graphique, graphisme, Police&#10;&#10;Le contenu généré par l’IA peut être incorrect.">
            <a:extLst>
              <a:ext uri="{FF2B5EF4-FFF2-40B4-BE49-F238E27FC236}">
                <a16:creationId xmlns:a16="http://schemas.microsoft.com/office/drawing/2014/main" id="{8F0F4B75-1E94-DDBD-1BBB-480D29F525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3" y="6247184"/>
            <a:ext cx="981832" cy="397336"/>
          </a:xfrm>
          <a:prstGeom prst="rect">
            <a:avLst/>
          </a:prstGeom>
        </p:spPr>
      </p:pic>
      <p:sp>
        <p:nvSpPr>
          <p:cNvPr id="23" name="Sous-titre 2">
            <a:extLst>
              <a:ext uri="{FF2B5EF4-FFF2-40B4-BE49-F238E27FC236}">
                <a16:creationId xmlns:a16="http://schemas.microsoft.com/office/drawing/2014/main" id="{B0CC9053-7399-6EAF-253D-FCC86AB781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4253025"/>
            <a:ext cx="12191996" cy="806842"/>
          </a:xfrm>
          <a:effectLst/>
        </p:spPr>
        <p:txBody>
          <a:bodyPr/>
          <a:lstStyle/>
          <a:p>
            <a:pPr lvl="0"/>
            <a:r>
              <a:rPr lang="fr-FR" sz="4800" u="sng" dirty="0">
                <a:solidFill>
                  <a:srgbClr val="FFFFFF"/>
                </a:solidFill>
                <a:latin typeface="Aldhabi" pitchFamily="2"/>
                <a:cs typeface="Aldhabi" pitchFamily="2"/>
              </a:rPr>
              <a:t>Projet Jeu de données</a:t>
            </a:r>
          </a:p>
        </p:txBody>
      </p:sp>
      <p:pic>
        <p:nvPicPr>
          <p:cNvPr id="25" name="Image 24" descr="Une image contenant carré, capture d’écran, conception, cube&#10;&#10;Le contenu généré par l’IA peut être incorrect.">
            <a:extLst>
              <a:ext uri="{FF2B5EF4-FFF2-40B4-BE49-F238E27FC236}">
                <a16:creationId xmlns:a16="http://schemas.microsoft.com/office/drawing/2014/main" id="{6D54C34D-0C7D-D867-79E6-EADB1B3262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679" y="6010551"/>
            <a:ext cx="806843" cy="806843"/>
          </a:xfrm>
          <a:prstGeom prst="rect">
            <a:avLst/>
          </a:prstGeom>
        </p:spPr>
      </p:pic>
      <p:pic>
        <p:nvPicPr>
          <p:cNvPr id="26" name="Picture 2" descr="MariaDB | Okoone">
            <a:extLst>
              <a:ext uri="{FF2B5EF4-FFF2-40B4-BE49-F238E27FC236}">
                <a16:creationId xmlns:a16="http://schemas.microsoft.com/office/drawing/2014/main" id="{6FCED02E-F57F-CFF5-2F16-695762E1C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1" r="10594"/>
          <a:stretch>
            <a:fillRect/>
          </a:stretch>
        </p:blipFill>
        <p:spPr bwMode="auto">
          <a:xfrm>
            <a:off x="1964797" y="6106467"/>
            <a:ext cx="781644" cy="61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 descr="Une image contenant clipart, symbole, Graphiqu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770106C7-15AE-565B-3951-D4FEE43ABB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57" y="6106467"/>
            <a:ext cx="646280" cy="646280"/>
          </a:xfrm>
          <a:prstGeom prst="rect">
            <a:avLst/>
          </a:prstGeom>
        </p:spPr>
      </p:pic>
      <p:pic>
        <p:nvPicPr>
          <p:cNvPr id="28" name="Image 27" descr="Une image contenant capture d’écran, Graphique, graphisme, Police&#10;&#10;Le contenu généré par l’IA peut être incorrect.">
            <a:extLst>
              <a:ext uri="{FF2B5EF4-FFF2-40B4-BE49-F238E27FC236}">
                <a16:creationId xmlns:a16="http://schemas.microsoft.com/office/drawing/2014/main" id="{2478D86A-DF9E-5825-B122-138E6D525B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1" y="6247184"/>
            <a:ext cx="981832" cy="39733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55B348-D042-2BA9-FCDB-FEA1C83DD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2232029"/>
            <a:ext cx="10515600" cy="1325559"/>
          </a:xfrm>
        </p:spPr>
        <p:txBody>
          <a:bodyPr>
            <a:noAutofit/>
          </a:bodyPr>
          <a:lstStyle/>
          <a:p>
            <a:r>
              <a:rPr lang="fr-FR" sz="15000" dirty="0">
                <a:latin typeface="Aldhabi" panose="01000000000000000000" pitchFamily="2" charset="-78"/>
                <a:cs typeface="Aldhabi" panose="01000000000000000000" pitchFamily="2" charset="-78"/>
              </a:rPr>
              <a:t>Voir code insert </a:t>
            </a:r>
            <a:r>
              <a:rPr lang="fr-FR" sz="15000" dirty="0" err="1">
                <a:latin typeface="Aldhabi" panose="01000000000000000000" pitchFamily="2" charset="-78"/>
                <a:cs typeface="Aldhabi" panose="01000000000000000000" pitchFamily="2" charset="-78"/>
              </a:rPr>
              <a:t>into</a:t>
            </a:r>
            <a:endParaRPr lang="fr-FR" sz="150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8A938C-8581-FF9F-74BA-8F3308E9754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Image 4" descr="Une image contenant capture d’écran&#10;&#10;Le contenu généré par l’IA peut être incorrect.">
            <a:extLst>
              <a:ext uri="{FF2B5EF4-FFF2-40B4-BE49-F238E27FC236}">
                <a16:creationId xmlns:a16="http://schemas.microsoft.com/office/drawing/2014/main" id="{6B29DF1F-53CD-8A22-028D-7B2BB90E5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02326" y="100015"/>
            <a:ext cx="3747374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04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66C1C7-EA7D-9A84-E387-D15E671A844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6" name="Image 5" descr="Une image contenant capture d’écran&#10;&#10;Le contenu généré par l’IA peut être incorrect.">
            <a:extLst>
              <a:ext uri="{FF2B5EF4-FFF2-40B4-BE49-F238E27FC236}">
                <a16:creationId xmlns:a16="http://schemas.microsoft.com/office/drawing/2014/main" id="{43AE03C1-BB53-487E-B41B-ACEB1F981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563" y="100015"/>
            <a:ext cx="3747374" cy="6438900"/>
          </a:xfrm>
          <a:prstGeom prst="rect">
            <a:avLst/>
          </a:prstGeom>
        </p:spPr>
      </p:pic>
      <p:pic>
        <p:nvPicPr>
          <p:cNvPr id="8" name="Image 7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8B5B137F-85B9-D58E-83BC-2AB378DC8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315" y="100014"/>
            <a:ext cx="3633355" cy="64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1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9F3CB-3180-A8C4-FE5A-FA65B85AB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D86517-2029-46E9-F211-A310AB38B56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6" name="Image 5" descr="Une image contenant capture d’écran&#10;&#10;Le contenu généré par l’IA peut être incorrect.">
            <a:extLst>
              <a:ext uri="{FF2B5EF4-FFF2-40B4-BE49-F238E27FC236}">
                <a16:creationId xmlns:a16="http://schemas.microsoft.com/office/drawing/2014/main" id="{E3783385-DA02-97C3-A8D7-0FA08B3DF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563" y="100015"/>
            <a:ext cx="3747374" cy="6438900"/>
          </a:xfrm>
          <a:prstGeom prst="rect">
            <a:avLst/>
          </a:prstGeom>
        </p:spPr>
      </p:pic>
      <p:pic>
        <p:nvPicPr>
          <p:cNvPr id="8" name="Image 7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7421F4F7-B9AB-BF59-F91C-2FAD36869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226" y="100014"/>
            <a:ext cx="3633355" cy="6461919"/>
          </a:xfrm>
          <a:prstGeom prst="rect">
            <a:avLst/>
          </a:prstGeom>
        </p:spPr>
      </p:pic>
      <p:pic>
        <p:nvPicPr>
          <p:cNvPr id="2" name="Image 1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53CA79DE-D677-B4C2-3909-D2AB9E893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238" y="-6045210"/>
            <a:ext cx="8369524" cy="48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35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93052-813F-4126-8E1D-E949F10FA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EFF6F4-9C8F-2D56-AFF5-C4D2E81EE2A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6" name="Image 5" descr="Une image contenant capture d’écran&#10;&#10;Le contenu généré par l’IA peut être incorrect.">
            <a:extLst>
              <a:ext uri="{FF2B5EF4-FFF2-40B4-BE49-F238E27FC236}">
                <a16:creationId xmlns:a16="http://schemas.microsoft.com/office/drawing/2014/main" id="{3A880EAB-C359-0A2A-E6B1-B56EC3AB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87812" y="100015"/>
            <a:ext cx="3747374" cy="6438900"/>
          </a:xfrm>
          <a:prstGeom prst="rect">
            <a:avLst/>
          </a:prstGeom>
        </p:spPr>
      </p:pic>
      <p:pic>
        <p:nvPicPr>
          <p:cNvPr id="8" name="Image 7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9731595-EDC6-7331-4D71-A0C20A846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315" y="100014"/>
            <a:ext cx="3633355" cy="6461919"/>
          </a:xfrm>
          <a:prstGeom prst="rect">
            <a:avLst/>
          </a:prstGeom>
        </p:spPr>
      </p:pic>
      <p:pic>
        <p:nvPicPr>
          <p:cNvPr id="3" name="Image 2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CFAA1B0F-B476-4D0C-1EBA-E3EF4D92B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74" y="325032"/>
            <a:ext cx="10733852" cy="6207936"/>
          </a:xfrm>
          <a:prstGeom prst="rect">
            <a:avLst/>
          </a:prstGeom>
        </p:spPr>
      </p:pic>
      <p:pic>
        <p:nvPicPr>
          <p:cNvPr id="5" name="Image 4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EFB1DF50-FE19-C5C9-98CD-7893C336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050" y="8026400"/>
            <a:ext cx="6773900" cy="393158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7E7C42B-0704-38C5-971B-B0E0FDF9A134}"/>
              </a:ext>
            </a:extLst>
          </p:cNvPr>
          <p:cNvSpPr txBox="1"/>
          <p:nvPr/>
        </p:nvSpPr>
        <p:spPr>
          <a:xfrm>
            <a:off x="1080059" y="181356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ldhabi" panose="01000000000000000000" pitchFamily="2" charset="-78"/>
                <a:cs typeface="Aldhabi" panose="01000000000000000000" pitchFamily="2" charset="-78"/>
              </a:rPr>
              <a:t>Les démarches faites par des particuliers</a:t>
            </a:r>
          </a:p>
        </p:txBody>
      </p:sp>
    </p:spTree>
    <p:extLst>
      <p:ext uri="{BB962C8B-B14F-4D97-AF65-F5344CB8AC3E}">
        <p14:creationId xmlns:p14="http://schemas.microsoft.com/office/powerpoint/2010/main" val="1073272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0BF1B-CF41-0618-4D11-18040F4FD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7827CE-8865-DCD3-AF46-F49DDC91073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5" name="Image 4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744FE947-3040-A10F-64EF-BF35D2448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9" y="229068"/>
            <a:ext cx="11186062" cy="6492412"/>
          </a:xfrm>
          <a:prstGeom prst="rect">
            <a:avLst/>
          </a:prstGeom>
        </p:spPr>
      </p:pic>
      <p:pic>
        <p:nvPicPr>
          <p:cNvPr id="7" name="Image 6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7CA8F220-F00A-3172-FA7C-EDAC1AA85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103" y="-5334009"/>
            <a:ext cx="7917794" cy="457926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EAD8A25-285B-C7C2-DC50-D29CBFEB9AB4}"/>
              </a:ext>
            </a:extLst>
          </p:cNvPr>
          <p:cNvSpPr txBox="1"/>
          <p:nvPr/>
        </p:nvSpPr>
        <p:spPr>
          <a:xfrm>
            <a:off x="869256" y="1783080"/>
            <a:ext cx="867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ldhabi" panose="01000000000000000000" pitchFamily="2" charset="-78"/>
                <a:cs typeface="Aldhabi" panose="01000000000000000000" pitchFamily="2" charset="-78"/>
              </a:rPr>
              <a:t>Démarches avec mauvaise satisfaction mais beaucoup de volume.</a:t>
            </a:r>
          </a:p>
        </p:txBody>
      </p:sp>
    </p:spTree>
    <p:extLst>
      <p:ext uri="{BB962C8B-B14F-4D97-AF65-F5344CB8AC3E}">
        <p14:creationId xmlns:p14="http://schemas.microsoft.com/office/powerpoint/2010/main" val="2467100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202587-918431513">
            <a:hlinkClick r:id="" action="ppaction://media"/>
            <a:extLst>
              <a:ext uri="{FF2B5EF4-FFF2-40B4-BE49-F238E27FC236}">
                <a16:creationId xmlns:a16="http://schemas.microsoft.com/office/drawing/2014/main" id="{CB4B2763-7A34-C3F6-8F27-7F27C5A585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74" y="0"/>
            <a:ext cx="12192000" cy="6858000"/>
          </a:xfrm>
          <a:prstGeom prst="rect">
            <a:avLst/>
          </a:prstGeom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0B7062D4-CFDD-F236-D405-E6CE967588B8}"/>
              </a:ext>
            </a:extLst>
          </p:cNvPr>
          <p:cNvSpPr txBox="1"/>
          <p:nvPr/>
        </p:nvSpPr>
        <p:spPr>
          <a:xfrm>
            <a:off x="2203670" y="356497"/>
            <a:ext cx="521208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0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X</a:t>
            </a:r>
          </a:p>
        </p:txBody>
      </p:sp>
      <p:pic>
        <p:nvPicPr>
          <p:cNvPr id="6" name="Image 10" descr="Une image contenant texte, jaune, Police, logo">
            <a:extLst>
              <a:ext uri="{FF2B5EF4-FFF2-40B4-BE49-F238E27FC236}">
                <a16:creationId xmlns:a16="http://schemas.microsoft.com/office/drawing/2014/main" id="{34DD90CE-FF1A-98AC-0230-E114FC0D422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997" t="29648" r="12477" b="29172"/>
          <a:stretch>
            <a:fillRect/>
          </a:stretch>
        </p:blipFill>
        <p:spPr>
          <a:xfrm>
            <a:off x="387019" y="319793"/>
            <a:ext cx="1715158" cy="935184"/>
          </a:xfrm>
          <a:prstGeom prst="rect">
            <a:avLst/>
          </a:prstGeom>
          <a:solidFill>
            <a:srgbClr val="EDEDED"/>
          </a:solidFill>
          <a:ln cap="flat">
            <a:noFill/>
          </a:ln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8874530-D47A-39A8-A75E-D5F1F9B74A2F}"/>
              </a:ext>
            </a:extLst>
          </p:cNvPr>
          <p:cNvSpPr/>
          <p:nvPr/>
        </p:nvSpPr>
        <p:spPr>
          <a:xfrm>
            <a:off x="3149600" y="2322286"/>
            <a:ext cx="5936342" cy="19025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innerShdw blurRad="114300">
              <a:prstClr val="black"/>
            </a:inn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6C8A5C9-2D89-B889-BA29-5078E8BBD943}"/>
              </a:ext>
            </a:extLst>
          </p:cNvPr>
          <p:cNvSpPr txBox="1"/>
          <p:nvPr/>
        </p:nvSpPr>
        <p:spPr>
          <a:xfrm>
            <a:off x="9847186" y="5735713"/>
            <a:ext cx="2190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Quesnot Sevan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275B3FA-9142-2CCD-E02A-2AC499A16A9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12365" y="1710062"/>
            <a:ext cx="7010811" cy="2736452"/>
          </a:xfrm>
          <a:effectLst/>
        </p:spPr>
        <p:txBody>
          <a:bodyPr>
            <a:noAutofit/>
          </a:bodyPr>
          <a:lstStyle/>
          <a:p>
            <a:pPr lvl="0"/>
            <a:r>
              <a:rPr lang="fr-FR" sz="22000" dirty="0">
                <a:solidFill>
                  <a:srgbClr val="FFFFFF"/>
                </a:solidFill>
                <a:latin typeface="Aldhabi" pitchFamily="2"/>
                <a:cs typeface="Aldhabi" pitchFamily="2"/>
              </a:rPr>
              <a:t>Merci</a:t>
            </a:r>
          </a:p>
        </p:txBody>
      </p:sp>
      <p:pic>
        <p:nvPicPr>
          <p:cNvPr id="7" name="Image 6" descr="Une image contenant clipart, Graphique, Pochoir, crâne&#10;&#10;Le contenu généré par l’IA peut être incorrect.">
            <a:extLst>
              <a:ext uri="{FF2B5EF4-FFF2-40B4-BE49-F238E27FC236}">
                <a16:creationId xmlns:a16="http://schemas.microsoft.com/office/drawing/2014/main" id="{610059A5-57D2-3DAE-A88B-FDE0ECA772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4" b="17292"/>
          <a:stretch>
            <a:fillRect/>
          </a:stretch>
        </p:blipFill>
        <p:spPr>
          <a:xfrm>
            <a:off x="2712478" y="319793"/>
            <a:ext cx="1005507" cy="93614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9E9DD77-E0F6-A343-0654-59DA851A96C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D6778CE-4B4D-4B59-A805-C11555D04D1D}" type="slidenum">
              <a:rPr lang="fr-FR" smtClean="0"/>
              <a:t>15</a:t>
            </a:fld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AD7647AD-E863-AA87-FDB1-580DE35D08A4}"/>
              </a:ext>
            </a:extLst>
          </p:cNvPr>
          <p:cNvSpPr/>
          <p:nvPr/>
        </p:nvSpPr>
        <p:spPr>
          <a:xfrm>
            <a:off x="4201064" y="4484914"/>
            <a:ext cx="3746334" cy="46445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innerShdw blurRad="114300">
              <a:prstClr val="black"/>
            </a:inn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9F93A78F-037A-63E0-E509-F17F13370E7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4253025"/>
            <a:ext cx="12191996" cy="806842"/>
          </a:xfrm>
          <a:effectLst/>
        </p:spPr>
        <p:txBody>
          <a:bodyPr/>
          <a:lstStyle/>
          <a:p>
            <a:pPr lvl="0"/>
            <a:r>
              <a:rPr lang="fr-FR" sz="4800" u="sng" dirty="0">
                <a:solidFill>
                  <a:srgbClr val="FFFFFF"/>
                </a:solidFill>
                <a:latin typeface="Aldhabi" pitchFamily="2"/>
                <a:cs typeface="Aldhabi" pitchFamily="2"/>
              </a:rPr>
              <a:t>Projet Jeu de données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7CC3442-4217-8977-3C8F-4BAB549AEA16}"/>
              </a:ext>
            </a:extLst>
          </p:cNvPr>
          <p:cNvSpPr/>
          <p:nvPr/>
        </p:nvSpPr>
        <p:spPr>
          <a:xfrm>
            <a:off x="-145143" y="5895818"/>
            <a:ext cx="4622252" cy="110006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4" descr="DBeaver CE : téléchargement et installation gratuits sous Windows |  Microsoft Store">
            <a:extLst>
              <a:ext uri="{FF2B5EF4-FFF2-40B4-BE49-F238E27FC236}">
                <a16:creationId xmlns:a16="http://schemas.microsoft.com/office/drawing/2014/main" id="{B9054009-0096-AB27-2A02-DBED885A0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055" y="6068442"/>
            <a:ext cx="653038" cy="65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 28" descr="Une image contenant carré, capture d’écran, conception, cube&#10;&#10;Le contenu généré par l’IA peut être incorrect.">
            <a:extLst>
              <a:ext uri="{FF2B5EF4-FFF2-40B4-BE49-F238E27FC236}">
                <a16:creationId xmlns:a16="http://schemas.microsoft.com/office/drawing/2014/main" id="{8CD7FE56-2306-FC24-6A80-817B8570E1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679" y="6010551"/>
            <a:ext cx="806843" cy="806843"/>
          </a:xfrm>
          <a:prstGeom prst="rect">
            <a:avLst/>
          </a:prstGeom>
        </p:spPr>
      </p:pic>
      <p:pic>
        <p:nvPicPr>
          <p:cNvPr id="30" name="Picture 2" descr="MariaDB | Okoone">
            <a:extLst>
              <a:ext uri="{FF2B5EF4-FFF2-40B4-BE49-F238E27FC236}">
                <a16:creationId xmlns:a16="http://schemas.microsoft.com/office/drawing/2014/main" id="{7BA64B5F-8813-2766-9808-FA7E5CC9A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1" r="10594"/>
          <a:stretch>
            <a:fillRect/>
          </a:stretch>
        </p:blipFill>
        <p:spPr bwMode="auto">
          <a:xfrm>
            <a:off x="1964797" y="6106467"/>
            <a:ext cx="781644" cy="61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 descr="Une image contenant clipart, symbole, Graphiqu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CA65EB87-5CAE-E16B-FA85-319F3BC5E5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57" y="6106467"/>
            <a:ext cx="646280" cy="646280"/>
          </a:xfrm>
          <a:prstGeom prst="rect">
            <a:avLst/>
          </a:prstGeom>
        </p:spPr>
      </p:pic>
      <p:pic>
        <p:nvPicPr>
          <p:cNvPr id="32" name="Image 31" descr="Une image contenant capture d’écran, Graphique, graphisme, Police&#10;&#10;Le contenu généré par l’IA peut être incorrect.">
            <a:extLst>
              <a:ext uri="{FF2B5EF4-FFF2-40B4-BE49-F238E27FC236}">
                <a16:creationId xmlns:a16="http://schemas.microsoft.com/office/drawing/2014/main" id="{0F38C291-4F45-CF23-F1F2-65893EE1B3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1" y="6247184"/>
            <a:ext cx="981832" cy="39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35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0983C7-EE87-9F0C-FCAB-1D32172AD2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0387"/>
            <a:ext cx="12192000" cy="1130061"/>
          </a:xfrm>
        </p:spPr>
        <p:txBody>
          <a:bodyPr anchorCtr="1">
            <a:noAutofit/>
          </a:bodyPr>
          <a:lstStyle/>
          <a:p>
            <a:pPr lvl="0" algn="ctr"/>
            <a:r>
              <a:rPr lang="fr-FR" sz="12000" dirty="0">
                <a:latin typeface="Aldhabi" panose="01000000000000000000" pitchFamily="2" charset="-78"/>
                <a:cs typeface="Aldhabi" panose="01000000000000000000" pitchFamily="2" charset="-78"/>
              </a:rPr>
              <a:t>Jeu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A43C9C-79D3-1D34-CC8E-B9DA213F62A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32958860-0D4C-4222-A189-EF3CB030BF96}" type="slidenum"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fld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Image 5" descr="Une image contenant texte, capture d’écran, Police, document&#10;&#10;Le contenu généré par l’IA peut être incorrect.">
            <a:extLst>
              <a:ext uri="{FF2B5EF4-FFF2-40B4-BE49-F238E27FC236}">
                <a16:creationId xmlns:a16="http://schemas.microsoft.com/office/drawing/2014/main" id="{32109317-FD6A-1B6C-110B-115FAF6AA5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94"/>
          <a:stretch>
            <a:fillRect/>
          </a:stretch>
        </p:blipFill>
        <p:spPr>
          <a:xfrm>
            <a:off x="2309479" y="1328468"/>
            <a:ext cx="7659302" cy="53930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FF528-E10C-C6CE-09FE-E75CE90C5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A92B12-1AC2-324D-5C88-908435CFA5C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32958860-0D4C-4222-A189-EF3CB030BF96}" type="slidenum"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fld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Image 7" descr="Une image contenant texte, capture d’écran, Page web, Police&#10;&#10;Le contenu généré par l’IA peut être incorrect.">
            <a:extLst>
              <a:ext uri="{FF2B5EF4-FFF2-40B4-BE49-F238E27FC236}">
                <a16:creationId xmlns:a16="http://schemas.microsoft.com/office/drawing/2014/main" id="{EBB820C8-1B9C-75A2-0E87-2F862A594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" y="452022"/>
            <a:ext cx="12165123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93691"/>
      </p:ext>
    </p:extLst>
  </p:cSld>
  <p:clrMapOvr>
    <a:masterClrMapping/>
  </p:clrMapOvr>
  <p:transition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logiciel, Logiciel multimédia">
            <a:extLst>
              <a:ext uri="{FF2B5EF4-FFF2-40B4-BE49-F238E27FC236}">
                <a16:creationId xmlns:a16="http://schemas.microsoft.com/office/drawing/2014/main" id="{47315153-DF1A-CA87-CE2C-7B21A4DA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7621F7-BC0A-7BD5-D1FD-C857633A6F6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4648704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B4021C2-0A8E-16AC-C940-6C66F426C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1600" y="468292"/>
            <a:ext cx="9912267" cy="17267258"/>
          </a:xfrm>
          <a:prstGeom prst="rect">
            <a:avLst/>
          </a:prstGeom>
          <a:solidFill>
            <a:srgbClr val="1F1F1F"/>
          </a:solidFill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7EE12F-B45E-B7B7-D698-2C977159604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7524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A5AA94-9870-7E74-9B5C-D1A56878A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75770A75-A9E5-E3EA-7751-F2AF8765EA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1600" y="-6504008"/>
            <a:ext cx="9912267" cy="17267258"/>
          </a:xfrm>
          <a:prstGeom prst="rect">
            <a:avLst/>
          </a:prstGeom>
          <a:solidFill>
            <a:srgbClr val="1F1F1F"/>
          </a:solidFill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C5D9EF-0C9C-9CB9-0267-5B216DAC5EE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7181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8955E6-BD6A-014A-D44B-9DF85533B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9A9185-E2A7-00A1-431A-43684DCE4D1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8" name="Image 7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219978D3-6776-E9AD-5B5F-031FB8A8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1600" y="-11009333"/>
            <a:ext cx="9912267" cy="17267258"/>
          </a:xfrm>
          <a:prstGeom prst="rect">
            <a:avLst/>
          </a:prstGeom>
          <a:solidFill>
            <a:srgbClr val="1F1F1F"/>
          </a:solidFill>
        </p:spPr>
      </p:pic>
    </p:spTree>
    <p:extLst>
      <p:ext uri="{BB962C8B-B14F-4D97-AF65-F5344CB8AC3E}">
        <p14:creationId xmlns:p14="http://schemas.microsoft.com/office/powerpoint/2010/main" val="3474754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259F1061-80A0-5852-5045-F89C6853F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DAD1F6-EE05-52BB-E008-9931A04C428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02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C69C36-B959-E9AD-2C2B-B54D6ABF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231779"/>
            <a:ext cx="10515600" cy="1325559"/>
          </a:xfrm>
        </p:spPr>
        <p:txBody>
          <a:bodyPr>
            <a:noAutofit/>
          </a:bodyPr>
          <a:lstStyle/>
          <a:p>
            <a:pPr algn="ctr"/>
            <a:r>
              <a:rPr lang="fr-FR" sz="12000" dirty="0">
                <a:latin typeface="Aldhabi" panose="01000000000000000000" pitchFamily="2" charset="-78"/>
                <a:cs typeface="Aldhabi" panose="01000000000000000000" pitchFamily="2" charset="-78"/>
              </a:rPr>
              <a:t>MCD Base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0930D65-0592-359D-3B55-DD80165224A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32958860-0D4C-4222-A189-EF3CB030BF96}" type="slidenum"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fld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Image 7" descr="Une image contenant texte, capture d’écran, Police, diagramme&#10;&#10;Le contenu généré par l’IA peut être incorrect.">
            <a:extLst>
              <a:ext uri="{FF2B5EF4-FFF2-40B4-BE49-F238E27FC236}">
                <a16:creationId xmlns:a16="http://schemas.microsoft.com/office/drawing/2014/main" id="{F1F9B87A-0431-22AC-228A-6F2865551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604963"/>
            <a:ext cx="10191750" cy="466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25961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6D7BAA41767E408D9171D34777FA31" ma:contentTypeVersion="4" ma:contentTypeDescription="Crée un document." ma:contentTypeScope="" ma:versionID="d35dfd8f2e74fb6c8981ec8e9b80fab4">
  <xsd:schema xmlns:xsd="http://www.w3.org/2001/XMLSchema" xmlns:xs="http://www.w3.org/2001/XMLSchema" xmlns:p="http://schemas.microsoft.com/office/2006/metadata/properties" xmlns:ns3="7946517e-d7b3-45f5-b267-7f2052ebcb50" targetNamespace="http://schemas.microsoft.com/office/2006/metadata/properties" ma:root="true" ma:fieldsID="2aa3fa5dfcd816d922e3dc3a9956a592" ns3:_="">
    <xsd:import namespace="7946517e-d7b3-45f5-b267-7f2052ebcb5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46517e-d7b3-45f5-b267-7f2052ebcb5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61BA22-DDF4-4160-88C3-060AC2EAAC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46517e-d7b3-45f5-b267-7f2052ebcb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7FC7F8-0EE6-4B09-BAA9-0BE885E7EA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D04CA7-3198-43FA-B15B-B1ACE03F441D}">
  <ds:schemaRefs>
    <ds:schemaRef ds:uri="http://www.w3.org/XML/1998/namespace"/>
    <ds:schemaRef ds:uri="http://schemas.microsoft.com/office/2006/documentManagement/types"/>
    <ds:schemaRef ds:uri="7946517e-d7b3-45f5-b267-7f2052ebcb50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61</Words>
  <Application>Microsoft Office PowerPoint</Application>
  <PresentationFormat>Grand écran</PresentationFormat>
  <Paragraphs>32</Paragraphs>
  <Slides>15</Slides>
  <Notes>4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Aldhabi</vt:lpstr>
      <vt:lpstr>Aptos</vt:lpstr>
      <vt:lpstr>Aptos Display</vt:lpstr>
      <vt:lpstr>Arial</vt:lpstr>
      <vt:lpstr>Thème Office</vt:lpstr>
      <vt:lpstr>Bonjour</vt:lpstr>
      <vt:lpstr>Jeu de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MCD Base de données</vt:lpstr>
      <vt:lpstr>Voir code insert into</vt:lpstr>
      <vt:lpstr>Présentation PowerPoint</vt:lpstr>
      <vt:lpstr>Présentation PowerPoint</vt:lpstr>
      <vt:lpstr>Présentation PowerPoint</vt:lpstr>
      <vt:lpstr>Présentation PowerPoint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QUESNOT SEVAN</dc:creator>
  <cp:lastModifiedBy>QUESNOT SEVAN</cp:lastModifiedBy>
  <cp:revision>10</cp:revision>
  <dcterms:created xsi:type="dcterms:W3CDTF">2025-12-31T14:35:20Z</dcterms:created>
  <dcterms:modified xsi:type="dcterms:W3CDTF">2026-01-24T21:04:08Z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0x010100566D7BAA41767E408D9171D34777FA31</vt:lpwstr>
  </property>
</Properties>
</file>